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SATISFAÇÃO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SATISFAÇÃO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Satisfação é ter a Cristo; </a:t>
            </a:r>
          </a:p>
          <a:p>
            <a:r>
              <a:rPr lang="pt-BR" dirty="0"/>
              <a:t>Não há melhor prazer já visto! </a:t>
            </a:r>
          </a:p>
          <a:p>
            <a:r>
              <a:rPr lang="pt-BR" dirty="0"/>
              <a:t>Sou de Jesus, e agora sinto </a:t>
            </a:r>
          </a:p>
          <a:p>
            <a:r>
              <a:rPr lang="pt-BR" dirty="0"/>
              <a:t>Satisfação sem-fim.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SATISFAÇÃO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EF8125-8FC5-4228-AA3F-0823EF482F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paz real, </a:t>
            </a:r>
          </a:p>
          <a:p>
            <a:r>
              <a:rPr lang="pt-BR" dirty="0"/>
              <a:t>Alívio na aflição; </a:t>
            </a:r>
          </a:p>
          <a:p>
            <a:r>
              <a:rPr lang="pt-BR" dirty="0"/>
              <a:t>Achei o segredo: </a:t>
            </a:r>
          </a:p>
          <a:p>
            <a:r>
              <a:rPr lang="pt-BR" dirty="0"/>
              <a:t>É Cristo no coração. </a:t>
            </a:r>
          </a:p>
        </p:txBody>
      </p:sp>
    </p:spTree>
    <p:extLst>
      <p:ext uri="{BB962C8B-B14F-4D97-AF65-F5344CB8AC3E}">
        <p14:creationId xmlns:p14="http://schemas.microsoft.com/office/powerpoint/2010/main" val="3413881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SATISFAÇÃO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Satisfação é nova vida.</a:t>
            </a:r>
          </a:p>
          <a:p>
            <a:r>
              <a:rPr lang="pt-BR" dirty="0"/>
              <a:t>Eu com Jesus, em alegria, </a:t>
            </a:r>
          </a:p>
          <a:p>
            <a:r>
              <a:rPr lang="pt-BR" dirty="0"/>
              <a:t>Sempre cantando a melodia: </a:t>
            </a:r>
          </a:p>
          <a:p>
            <a:r>
              <a:rPr lang="pt-BR" dirty="0"/>
              <a:t>“Satisfação sem-fim!” </a:t>
            </a:r>
          </a:p>
        </p:txBody>
      </p:sp>
    </p:spTree>
    <p:extLst>
      <p:ext uri="{BB962C8B-B14F-4D97-AF65-F5344CB8AC3E}">
        <p14:creationId xmlns:p14="http://schemas.microsoft.com/office/powerpoint/2010/main" val="591049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SATISFAÇÃO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EF8125-8FC5-4228-AA3F-0823EF482F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paz real, </a:t>
            </a:r>
          </a:p>
          <a:p>
            <a:r>
              <a:rPr lang="pt-BR" dirty="0"/>
              <a:t>Alívio na aflição; </a:t>
            </a:r>
          </a:p>
          <a:p>
            <a:r>
              <a:rPr lang="pt-BR" dirty="0"/>
              <a:t>Achei o segredo: </a:t>
            </a:r>
          </a:p>
          <a:p>
            <a:r>
              <a:rPr lang="pt-BR" dirty="0"/>
              <a:t>É Cristo no coração. </a:t>
            </a:r>
          </a:p>
        </p:txBody>
      </p:sp>
    </p:spTree>
    <p:extLst>
      <p:ext uri="{BB962C8B-B14F-4D97-AF65-F5344CB8AC3E}">
        <p14:creationId xmlns:p14="http://schemas.microsoft.com/office/powerpoint/2010/main" val="2664130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SATISFAÇÃO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Satisfação é não ter medo, </a:t>
            </a:r>
          </a:p>
          <a:p>
            <a:r>
              <a:rPr lang="pt-BR" dirty="0"/>
              <a:t>Pois meu Jesus virá bem cedo. </a:t>
            </a:r>
          </a:p>
          <a:p>
            <a:r>
              <a:rPr lang="pt-BR" dirty="0"/>
              <a:t>Logo, em glória, eu hei de </a:t>
            </a:r>
            <a:r>
              <a:rPr lang="pt-BR" dirty="0" err="1"/>
              <a:t>vê-lO</a:t>
            </a:r>
            <a:r>
              <a:rPr lang="pt-BR" dirty="0"/>
              <a:t>: </a:t>
            </a:r>
          </a:p>
          <a:p>
            <a:r>
              <a:rPr lang="pt-BR" dirty="0"/>
              <a:t>Satisfação sem-fim!</a:t>
            </a:r>
          </a:p>
        </p:txBody>
      </p:sp>
    </p:spTree>
    <p:extLst>
      <p:ext uri="{BB962C8B-B14F-4D97-AF65-F5344CB8AC3E}">
        <p14:creationId xmlns:p14="http://schemas.microsoft.com/office/powerpoint/2010/main" val="2347291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SATISFAÇÃO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EF8125-8FC5-4228-AA3F-0823EF482F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paz real, </a:t>
            </a:r>
          </a:p>
          <a:p>
            <a:r>
              <a:rPr lang="pt-BR" dirty="0"/>
              <a:t>Alívio na aflição; </a:t>
            </a:r>
          </a:p>
          <a:p>
            <a:r>
              <a:rPr lang="pt-BR" dirty="0"/>
              <a:t>Achei o segredo: </a:t>
            </a:r>
          </a:p>
          <a:p>
            <a:r>
              <a:rPr lang="pt-BR" dirty="0"/>
              <a:t>É Cristo no coração. </a:t>
            </a:r>
          </a:p>
        </p:txBody>
      </p:sp>
    </p:spTree>
    <p:extLst>
      <p:ext uri="{BB962C8B-B14F-4D97-AF65-F5344CB8AC3E}">
        <p14:creationId xmlns:p14="http://schemas.microsoft.com/office/powerpoint/2010/main" val="965769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138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SATISFAÇÃO</vt:lpstr>
      <vt:lpstr>SATISFAÇÃO</vt:lpstr>
      <vt:lpstr>SATISFAÇÃO</vt:lpstr>
      <vt:lpstr>SATISFAÇÃO</vt:lpstr>
      <vt:lpstr>SATISFAÇÃO</vt:lpstr>
      <vt:lpstr>SATISFAÇÃO</vt:lpstr>
      <vt:lpstr>SATISFAÇÃO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2019-06-12T23:15:27Z</dcterms:modified>
</cp:coreProperties>
</file>

<file path=docProps/thumbnail.jpeg>
</file>